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7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3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7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9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29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7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3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1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6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3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7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9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29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7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7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7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17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2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9726-90AB-44DD-979B-6E96DBB0162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8229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29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tp/ed.ted.com/lessons/reasons-for-the-seasons-rebecca-kapla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ssdc.gsfc.nasa.gov/planetary/chronolog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Astronomy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1</a:t>
            </a:r>
          </a:p>
        </p:txBody>
      </p:sp>
    </p:spTree>
    <p:extLst>
      <p:ext uri="{BB962C8B-B14F-4D97-AF65-F5344CB8AC3E}">
        <p14:creationId xmlns:p14="http://schemas.microsoft.com/office/powerpoint/2010/main" val="314836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Review from Day #1, then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3962400" cy="5791200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US" dirty="0"/>
              <a:t>astronomy   </a:t>
            </a:r>
          </a:p>
          <a:p>
            <a:pPr marL="285750" indent="-285750"/>
            <a:r>
              <a:rPr lang="en-US" dirty="0"/>
              <a:t>rotation </a:t>
            </a:r>
          </a:p>
          <a:p>
            <a:pPr marL="285750" indent="-285750"/>
            <a:r>
              <a:rPr lang="en-US" dirty="0"/>
              <a:t>tilt</a:t>
            </a:r>
          </a:p>
          <a:p>
            <a:pPr marL="285750" indent="-285750"/>
            <a:r>
              <a:rPr lang="en-US" dirty="0"/>
              <a:t>axis </a:t>
            </a:r>
          </a:p>
          <a:p>
            <a:pPr marL="285750" indent="-285750"/>
            <a:r>
              <a:rPr lang="en-US" dirty="0"/>
              <a:t>day/night </a:t>
            </a:r>
          </a:p>
          <a:p>
            <a:pPr marL="285750" indent="-285750"/>
            <a:r>
              <a:rPr lang="en-US" dirty="0"/>
              <a:t>revolution</a:t>
            </a:r>
          </a:p>
          <a:p>
            <a:pPr marL="285750" indent="-285750"/>
            <a:r>
              <a:rPr lang="en-US" dirty="0"/>
              <a:t>orbit </a:t>
            </a:r>
          </a:p>
          <a:p>
            <a:pPr marL="285750" indent="-285750"/>
            <a:r>
              <a:rPr lang="en-US" dirty="0"/>
              <a:t>elliptical </a:t>
            </a:r>
          </a:p>
          <a:p>
            <a:r>
              <a:rPr lang="en-US" dirty="0"/>
              <a:t>gravity</a:t>
            </a:r>
          </a:p>
          <a:p>
            <a:r>
              <a:rPr lang="en-US" dirty="0"/>
              <a:t>inertia </a:t>
            </a:r>
          </a:p>
          <a:p>
            <a:r>
              <a:rPr lang="en-US" dirty="0"/>
              <a:t>season</a:t>
            </a:r>
          </a:p>
          <a:p>
            <a:r>
              <a:rPr lang="en-US" dirty="0"/>
              <a:t>equinox</a:t>
            </a:r>
          </a:p>
          <a:p>
            <a:r>
              <a:rPr lang="en-US" dirty="0"/>
              <a:t>solstice</a:t>
            </a:r>
          </a:p>
          <a:p>
            <a:pPr marL="285750" indent="-285750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www.http://ed.ted.com/lessons/reasons-for-the-seasons-rebecca-kaplan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911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 your notebook (on a piece of paper), define, describe or sketch today’s vocabulary—use </a:t>
            </a:r>
            <a:r>
              <a:rPr lang="en-US" dirty="0">
                <a:solidFill>
                  <a:srgbClr val="C00000"/>
                </a:solidFill>
              </a:rPr>
              <a:t>page 555 &amp; 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876800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theory</a:t>
            </a:r>
          </a:p>
          <a:p>
            <a:pPr marL="285750" indent="-285750"/>
            <a:r>
              <a:rPr lang="en-US" dirty="0"/>
              <a:t>Geocentric model</a:t>
            </a:r>
          </a:p>
          <a:p>
            <a:pPr marL="285750" indent="-285750"/>
            <a:r>
              <a:rPr lang="en-US" dirty="0"/>
              <a:t>Heliocentric model</a:t>
            </a:r>
          </a:p>
          <a:p>
            <a:pPr marL="285750" indent="-285750"/>
            <a:r>
              <a:rPr lang="en-US" dirty="0"/>
              <a:t>Big Bang </a:t>
            </a:r>
          </a:p>
          <a:p>
            <a:pPr marL="285750" indent="-28575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/>
              <a:t>universe</a:t>
            </a:r>
          </a:p>
          <a:p>
            <a:r>
              <a:rPr lang="en-US" dirty="0"/>
              <a:t>galaxy</a:t>
            </a:r>
          </a:p>
          <a:p>
            <a:r>
              <a:rPr lang="en-US" dirty="0"/>
              <a:t>solar system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AC: also read pages 601-603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8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Theories about the center of the universe— </a:t>
            </a:r>
            <a:r>
              <a:rPr lang="en-US" dirty="0">
                <a:solidFill>
                  <a:srgbClr val="3366FF"/>
                </a:solidFill>
              </a:rPr>
              <a:t>make a double bubble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876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rgbClr val="FF3300"/>
                </a:solidFill>
              </a:rPr>
              <a:t>Geocentric</a:t>
            </a:r>
            <a:r>
              <a:rPr lang="en-US" b="1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EARTH centered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(sun, moon, stars, planets revolve around Earth)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Believed until 1500 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Early cultures and Ptolemy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426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rgbClr val="FF3300"/>
                </a:solidFill>
              </a:rPr>
              <a:t>Heliocentric</a:t>
            </a:r>
            <a:r>
              <a:rPr lang="en-US" sz="32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Sun centered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(planets and comets revolve around the sun)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1500 AD to present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Copernicus*, Galileo, </a:t>
            </a:r>
            <a:r>
              <a:rPr lang="en-US" sz="2800" dirty="0" err="1"/>
              <a:t>Kepler</a:t>
            </a:r>
            <a:r>
              <a:rPr lang="en-US" sz="2800" dirty="0"/>
              <a:t>, Newton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4800" y="5943600"/>
            <a:ext cx="86581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3300"/>
                </a:solidFill>
              </a:rPr>
              <a:t>Are either correct?—</a:t>
            </a:r>
            <a:r>
              <a:rPr lang="en-US" sz="3200" b="1" dirty="0" err="1">
                <a:solidFill>
                  <a:srgbClr val="FF3300"/>
                </a:solidFill>
              </a:rPr>
              <a:t>Helio</a:t>
            </a:r>
            <a:r>
              <a:rPr lang="en-US" sz="3200" b="1" dirty="0">
                <a:solidFill>
                  <a:srgbClr val="FF3300"/>
                </a:solidFill>
              </a:rPr>
              <a:t> is mostly correct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703" y="1524000"/>
            <a:ext cx="79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 </a:t>
            </a:r>
            <a:r>
              <a:rPr lang="en-US" sz="2800" b="1" i="1" dirty="0"/>
              <a:t>theory</a:t>
            </a:r>
            <a:r>
              <a:rPr lang="en-US" sz="2800" i="1" dirty="0"/>
              <a:t> is an explanation of related observations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73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hst_obs_003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136525" y="5903913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Ptolemaic theory</a:t>
            </a:r>
          </a:p>
          <a:p>
            <a:r>
              <a:rPr lang="en-US"/>
              <a:t>(geocentric) </a:t>
            </a:r>
          </a:p>
        </p:txBody>
      </p:sp>
      <p:pic>
        <p:nvPicPr>
          <p:cNvPr id="28676" name="Picture 8" descr="hst_obs_003_b_p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4419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638800" y="5867400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Copernicus’s theory</a:t>
            </a:r>
          </a:p>
          <a:p>
            <a:r>
              <a:rPr lang="en-US"/>
              <a:t>(heliocentric) </a:t>
            </a:r>
          </a:p>
        </p:txBody>
      </p:sp>
    </p:spTree>
    <p:extLst>
      <p:ext uri="{BB962C8B-B14F-4D97-AF65-F5344CB8AC3E}">
        <p14:creationId xmlns:p14="http://schemas.microsoft.com/office/powerpoint/2010/main" val="414635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Review question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/>
              <a:t>What did the </a:t>
            </a:r>
            <a:r>
              <a:rPr lang="en-US" altLang="en-US" b="1" u="sng" dirty="0"/>
              <a:t>geocentric</a:t>
            </a:r>
            <a:r>
              <a:rPr lang="en-US" altLang="en-US" dirty="0"/>
              <a:t> theory state?  Is this theory correct?</a:t>
            </a:r>
          </a:p>
          <a:p>
            <a:pPr marL="609600" indent="-609600" eaLnBrk="1" hangingPunct="1"/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&gt;&gt;Earth is at the center of the solar system</a:t>
            </a:r>
            <a:r>
              <a:rPr lang="en-US" altLang="en-US" dirty="0"/>
              <a:t> </a:t>
            </a:r>
          </a:p>
          <a:p>
            <a:pPr marL="609600" indent="-609600" eaLnBrk="1" hangingPunct="1"/>
            <a:r>
              <a:rPr lang="en-US" altLang="en-US" dirty="0">
                <a:solidFill>
                  <a:srgbClr val="FF0000"/>
                </a:solidFill>
              </a:rPr>
              <a:t>(incorrect)</a:t>
            </a:r>
          </a:p>
          <a:p>
            <a:pPr marL="609600" indent="-609600"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69637" name="Picture 5" descr="g37_ptol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52800"/>
            <a:ext cx="396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9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FF"/>
                </a:solidFill>
              </a:rPr>
              <a:t>Big Bang Theory</a:t>
            </a:r>
            <a:br>
              <a:rPr lang="en-US" altLang="en-US" sz="4000" dirty="0"/>
            </a:br>
            <a:r>
              <a:rPr lang="en-US" altLang="en-US" sz="2800" dirty="0"/>
              <a:t>(theory of the formation of the Universe --1950)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19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matter, time and energy were compressed into an extremely small ball (very unstable)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exploded</a:t>
            </a:r>
            <a:r>
              <a:rPr lang="en-US" altLang="en-US" sz="2800"/>
              <a:t> about </a:t>
            </a:r>
            <a:r>
              <a:rPr lang="en-US" altLang="en-US" sz="2800" u="sng"/>
              <a:t>13-14 </a:t>
            </a:r>
            <a:r>
              <a:rPr lang="en-US" altLang="en-US" sz="2800" b="1" u="sng"/>
              <a:t>BILLION</a:t>
            </a:r>
            <a:r>
              <a:rPr lang="en-US" altLang="en-US" sz="2800"/>
              <a:t> years ago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DYK:</a:t>
            </a:r>
            <a:r>
              <a:rPr lang="en-US" altLang="en-US" sz="2800"/>
              <a:t>  Every hour the Universe expands by a billion miles in all directions. 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pic>
        <p:nvPicPr>
          <p:cNvPr id="83972" name="Picture 7" descr="planet_468x398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447800"/>
            <a:ext cx="45148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Brainpop</a:t>
            </a:r>
            <a:r>
              <a:rPr lang="en-US" dirty="0"/>
              <a:t>:  Big Bang</a:t>
            </a:r>
          </a:p>
        </p:txBody>
      </p:sp>
    </p:spTree>
    <p:extLst>
      <p:ext uri="{BB962C8B-B14F-4D97-AF65-F5344CB8AC3E}">
        <p14:creationId xmlns:p14="http://schemas.microsoft.com/office/powerpoint/2010/main" val="22340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Brainpop</a:t>
            </a:r>
            <a:r>
              <a:rPr lang="en-US" dirty="0"/>
              <a:t>: Galileo</a:t>
            </a:r>
          </a:p>
          <a:p>
            <a:endParaRPr lang="en-US" dirty="0"/>
          </a:p>
          <a:p>
            <a:r>
              <a:rPr lang="en-US" dirty="0"/>
              <a:t>Discuss:</a:t>
            </a:r>
          </a:p>
          <a:p>
            <a:pPr lvl="1"/>
            <a:r>
              <a:rPr lang="en-US" sz="2400" i="1" dirty="0"/>
              <a:t>Universe</a:t>
            </a:r>
          </a:p>
          <a:p>
            <a:pPr lvl="1"/>
            <a:r>
              <a:rPr lang="en-US" sz="2400" i="1" dirty="0"/>
              <a:t>Galaxy</a:t>
            </a:r>
          </a:p>
          <a:p>
            <a:pPr lvl="1"/>
            <a:r>
              <a:rPr lang="en-US" sz="2400" i="1" dirty="0"/>
              <a:t>Solar System</a:t>
            </a:r>
          </a:p>
          <a:p>
            <a:pPr lvl="1"/>
            <a:r>
              <a:rPr lang="en-US" sz="2400" i="1" dirty="0"/>
              <a:t>Planets</a:t>
            </a:r>
          </a:p>
          <a:p>
            <a:pPr lvl="1"/>
            <a:endParaRPr lang="en-US" sz="2400" i="1" dirty="0"/>
          </a:p>
          <a:p>
            <a:r>
              <a:rPr lang="en-US" dirty="0"/>
              <a:t>make a space timeline:</a:t>
            </a:r>
            <a:br>
              <a:rPr lang="en-US" b="1" dirty="0"/>
            </a:br>
            <a:r>
              <a:rPr lang="en-US" b="1" dirty="0">
                <a:hlinkClick r:id="rId2"/>
              </a:rPr>
              <a:t>http://nssdc.gsfc.nasa.gov/planetary/chronology.html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096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9BC96858024B409998339380EB5920" ma:contentTypeVersion="13" ma:contentTypeDescription="Create a new document." ma:contentTypeScope="" ma:versionID="85ff94bf129b11e0b92ff0e38b996e2a">
  <xsd:schema xmlns:xsd="http://www.w3.org/2001/XMLSchema" xmlns:xs="http://www.w3.org/2001/XMLSchema" xmlns:p="http://schemas.microsoft.com/office/2006/metadata/properties" xmlns:ns3="1ef1ae5f-38a0-4f8d-afdf-be4d266938c0" xmlns:ns4="0150ef3d-e645-4dfa-915b-8b34c6cc60e9" targetNamespace="http://schemas.microsoft.com/office/2006/metadata/properties" ma:root="true" ma:fieldsID="347507372f2e4a34b88fd5abf823a246" ns3:_="" ns4:_="">
    <xsd:import namespace="1ef1ae5f-38a0-4f8d-afdf-be4d266938c0"/>
    <xsd:import namespace="0150ef3d-e645-4dfa-915b-8b34c6cc60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1ae5f-38a0-4f8d-afdf-be4d266938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0ef3d-e645-4dfa-915b-8b34c6cc60e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AE3DB3-52C0-402F-83E3-A8B0CB447B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1ae5f-38a0-4f8d-afdf-be4d266938c0"/>
    <ds:schemaRef ds:uri="0150ef3d-e645-4dfa-915b-8b34c6cc60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C3289D-17EF-48FC-94BE-43B3A60353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1B8703-9BCA-4BF6-9C6C-A4F8D1F8F910}">
  <ds:schemaRefs>
    <ds:schemaRef ds:uri="0150ef3d-e645-4dfa-915b-8b34c6cc60e9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1ef1ae5f-38a0-4f8d-afdf-be4d266938c0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237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Office Theme</vt:lpstr>
      <vt:lpstr>iRespondQuestionMaster</vt:lpstr>
      <vt:lpstr>iRespondGraphMaster</vt:lpstr>
      <vt:lpstr>Astronomy</vt:lpstr>
      <vt:lpstr>Review from Day #1, then quiz</vt:lpstr>
      <vt:lpstr>In your notebook (on a piece of paper), define, describe or sketch today’s vocabulary—use page 555 &amp; 600</vt:lpstr>
      <vt:lpstr>Theories about the center of the universe— make a double bubble</vt:lpstr>
      <vt:lpstr>PowerPoint Presentation</vt:lpstr>
      <vt:lpstr>Review question</vt:lpstr>
      <vt:lpstr>Big Bang Theory (theory of the formation of the Universe --1950)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</dc:title>
  <dc:creator>Twila</dc:creator>
  <cp:lastModifiedBy>Sarah Hart</cp:lastModifiedBy>
  <cp:revision>3</cp:revision>
  <dcterms:created xsi:type="dcterms:W3CDTF">2014-04-08T01:41:13Z</dcterms:created>
  <dcterms:modified xsi:type="dcterms:W3CDTF">2019-08-15T14:47:13Z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0x0101003D9BC96858024B409998339380EB5920</vt:lpwstr>
  </property>
</Properties>
</file>